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0" r:id="rId4"/>
    <p:sldId id="257" r:id="rId5"/>
    <p:sldId id="258" r:id="rId6"/>
    <p:sldId id="261" r:id="rId7"/>
    <p:sldId id="259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9DFA7-1C3B-4410-8304-BF3DA33A105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B974CC0-86DE-4AFA-B0FC-B20B9CCC2286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571500"/>
            <a:ext cx="10058400" cy="3753612"/>
          </a:xfrm>
        </p:spPr>
        <p:txBody>
          <a:bodyPr>
            <a:normAutofit/>
          </a:bodyPr>
          <a:lstStyle/>
          <a:p>
            <a:pPr algn="l"/>
            <a:br>
              <a:rPr lang="en-US" sz="3600" b="1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i="0" dirty="0">
                <a:solidFill>
                  <a:srgbClr val="212121"/>
                </a:solidFill>
                <a:effectLst/>
                <a:latin typeface="Merriweather" panose="020F0502020204030204" pitchFamily="2" charset="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870199"/>
            <a:ext cx="9144000" cy="3654425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Summary on 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VIRCA</a:t>
            </a:r>
            <a:endParaRPr lang="en-US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46880" y="822324"/>
            <a:ext cx="2095500" cy="20478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28999"/>
            <a:ext cx="8305800" cy="265747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3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VIRCA (Virus Resistant Cassava for Africa) project is a collaborative program between the Donald Danforth Plant Science Center, USA the National Crops Resources Research Institute, Uganda and the Kenya Agricultural Research Institute, Kenya</a:t>
            </a:r>
            <a:r>
              <a:rPr lang="en-US" sz="24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9070" y="2090189"/>
            <a:ext cx="9041164" cy="10414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122363"/>
            <a:ext cx="9265920" cy="4183062"/>
          </a:xfrm>
        </p:spPr>
        <p:txBody>
          <a:bodyPr>
            <a:normAutofit/>
          </a:bodyPr>
          <a:lstStyle/>
          <a:p>
            <a:pPr algn="l"/>
            <a:r>
              <a:rPr lang="en-US" sz="36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VIRCA is structured to include all aspects of the intellectual property, technology, regulatory, biosafety, quality control, communication and distribution components required for a GM crop development and delivery process. 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42950"/>
            <a:ext cx="8105775" cy="3038475"/>
          </a:xfrm>
        </p:spPr>
        <p:txBody>
          <a:bodyPr>
            <a:normAutofit fontScale="90000"/>
          </a:bodyPr>
          <a:lstStyle/>
          <a:p>
            <a:pPr algn="l"/>
            <a:r>
              <a:rPr lang="en-US" sz="31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VIRCA's goal is to improve cassava for resistance to the viral diseases cassava brown streak disease (CBSD) and cassava mosaic disease (CMD) using pathogen-derived RNAi technology, and to field test, obtain regulatory approval for and deliver these products to small landholder farmers</a:t>
            </a:r>
            <a:r>
              <a:rPr lang="en-US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17637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Implementor partners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794000"/>
            <a:ext cx="8201025" cy="2463800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project implemented by Mennonite Economic Development Association (MEDA).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stakeholders are RAB, IITA, and RICA.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Staff assigned to the project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81475"/>
            <a:ext cx="5238750" cy="2324099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Agronomist : (Salary support 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4725" y="1562100"/>
            <a:ext cx="3467100" cy="24574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5150" y="1562100"/>
            <a:ext cx="4229100" cy="3585632"/>
          </a:xfrm>
        </p:spPr>
        <p:txBody>
          <a:bodyPr/>
          <a:lstStyle/>
          <a:p>
            <a:pPr algn="l"/>
            <a:r>
              <a:rPr lang="en-US" dirty="0"/>
              <a:t>    ASANTE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1003</Words>
  <Application>WPS Presentation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9" baseType="lpstr">
      <vt:lpstr>Arial</vt:lpstr>
      <vt:lpstr>SimSun</vt:lpstr>
      <vt:lpstr>Wingdings</vt:lpstr>
      <vt:lpstr>Wingdings 3</vt:lpstr>
      <vt:lpstr>Arial</vt:lpstr>
      <vt:lpstr>Times New Roman</vt:lpstr>
      <vt:lpstr>Merriweather</vt:lpstr>
      <vt:lpstr>Calibri</vt:lpstr>
      <vt:lpstr>Trebuchet MS</vt:lpstr>
      <vt:lpstr>Microsoft YaHei</vt:lpstr>
      <vt:lpstr>Arial Unicode MS</vt:lpstr>
      <vt:lpstr>Facet</vt:lpstr>
      <vt:lpstr>  </vt:lpstr>
      <vt:lpstr>PowerPoint 演示文稿</vt:lpstr>
      <vt:lpstr>VIRCA is structured to include all aspects of the intellectual property, technology, regulatory, biosafety, quality control, communication and distribution components required for a GM crop development and delivery process. </vt:lpstr>
      <vt:lpstr>VIRCA's goal is to improve cassava for resistance to the viral diseases cassava brown streak disease (CBSD) and cassava mosaic disease (CMD) using pathogen-derived RNAi technology, and to field test, obtain regulatory approval for and deliver these products to small landholder farmers.</vt:lpstr>
      <vt:lpstr>Implementor partners </vt:lpstr>
      <vt:lpstr>Staff assigned to the project</vt:lpstr>
      <vt:lpstr>    ASANTE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Mbabazi Niyo Ishimwe Valentin</dc:creator>
  <cp:lastModifiedBy>HP</cp:lastModifiedBy>
  <cp:revision>8</cp:revision>
  <dcterms:created xsi:type="dcterms:W3CDTF">2023-11-09T13:56:00Z</dcterms:created>
  <dcterms:modified xsi:type="dcterms:W3CDTF">2024-05-29T10:54:58Z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508FF5AC6A4E4F7D878B03997FA00C56_13</vt:lpwstr>
  </property>
  <property fmtid="{D5CDD505-2E9C-101B-9397-08002B2CF9AE}" pid="3" name="KSOProductBuildVer">
    <vt:lpwstr>1033-12.2.0.16909</vt:lpwstr>
  </property>
</Properties>
</file>